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62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151" autoAdjust="0"/>
  </p:normalViewPr>
  <p:slideViewPr>
    <p:cSldViewPr snapToGrid="0">
      <p:cViewPr varScale="1">
        <p:scale>
          <a:sx n="57" d="100"/>
          <a:sy n="57" d="100"/>
        </p:scale>
        <p:origin x="19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18/09/2016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18/09/2016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  <a:p>
            <a:r>
              <a:rPr lang="es-ES" dirty="0"/>
              <a:t>OCAS </a:t>
            </a:r>
            <a:r>
              <a:rPr lang="es-ES" dirty="0" err="1"/>
              <a:t>for</a:t>
            </a:r>
            <a:r>
              <a:rPr lang="es-ES" dirty="0"/>
              <a:t> short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18/09/2016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18/09/2016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18/09/2016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18/09/2016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18/09/2016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18/09/2016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18/09/2016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980663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61" y="5461001"/>
            <a:ext cx="1771881" cy="549894"/>
          </a:xfrm>
          <a:prstGeom prst="rect">
            <a:avLst/>
          </a:prstGeom>
        </p:spPr>
      </p:pic>
      <p:sp>
        <p:nvSpPr>
          <p:cNvPr id="12" name="Marcador de número de diapositiva 5"/>
          <p:cNvSpPr txBox="1">
            <a:spLocks/>
          </p:cNvSpPr>
          <p:nvPr/>
        </p:nvSpPr>
        <p:spPr>
          <a:xfrm>
            <a:off x="261233" y="6329847"/>
            <a:ext cx="407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</a:t>
            </a:fld>
            <a:endParaRPr lang="es-E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 err="1">
                <a:solidFill>
                  <a:schemeClr val="bg1"/>
                </a:solidFill>
              </a:rPr>
              <a:t>Motivation</a:t>
            </a:r>
            <a:endParaRPr lang="es-ES" sz="9600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6" y="161212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 rot="16200000">
            <a:off x="-511516" y="161212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5" y="2099730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6" y="161212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1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6" y="161212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2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6" y="161212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511516" y="161212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255</Words>
  <Application>Microsoft Office PowerPoint</Application>
  <PresentationFormat>Presentación en pantalla (4:3)</PresentationFormat>
  <Paragraphs>54</Paragraphs>
  <Slides>9</Slides>
  <Notes>9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24</cp:revision>
  <dcterms:created xsi:type="dcterms:W3CDTF">2016-09-11T09:33:42Z</dcterms:created>
  <dcterms:modified xsi:type="dcterms:W3CDTF">2016-09-17T22:45:06Z</dcterms:modified>
</cp:coreProperties>
</file>